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9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599"/>
  </p:normalViewPr>
  <p:slideViewPr>
    <p:cSldViewPr>
      <p:cViewPr>
        <p:scale>
          <a:sx n="101" d="100"/>
          <a:sy n="101" d="100"/>
        </p:scale>
        <p:origin x="-25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85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48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36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Μη Επανδρωμένα Εναέρια Οχήματα</a:t>
            </a:r>
            <a:endParaRPr lang="pt-BR" sz="36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2910" y="4143380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Επιβολή Νόμου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8720" y="1848561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Πολλά αστυνομικά τμήματα στην Ινδία έχουν προμηθεύσει αεροσκάφη για το </a:t>
            </a:r>
            <a:r>
              <a:rPr lang="el-GR" sz="3000" b="1" spc="100" dirty="0" smtClean="0">
                <a:solidFill>
                  <a:srgbClr val="54BC9B"/>
                </a:solidFill>
              </a:rPr>
              <a:t>νόμο, την </a:t>
            </a:r>
            <a:r>
              <a:rPr lang="el-GR" sz="3000" b="1" spc="100" dirty="0" smtClean="0">
                <a:solidFill>
                  <a:srgbClr val="54BC9B"/>
                </a:solidFill>
              </a:rPr>
              <a:t>τάξη και την εναέρια επιτήρηση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08720" y="664758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chemeClr val="bg1"/>
                </a:solidFill>
              </a:rPr>
              <a:t>Επιβολή Νόμου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1316" y="3527896"/>
            <a:ext cx="4601368" cy="278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8720" y="1553731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Τα UAV χρησιμοποιήθηκαν για </a:t>
            </a:r>
            <a:r>
              <a:rPr lang="el-GR" sz="3000" b="1" spc="100" dirty="0" smtClean="0">
                <a:solidFill>
                  <a:srgbClr val="54BC9B"/>
                </a:solidFill>
              </a:rPr>
              <a:t>εγχώριες αστυνομικές εργασίες </a:t>
            </a:r>
            <a:r>
              <a:rPr lang="el-GR" sz="3000" b="1" spc="100" dirty="0" smtClean="0">
                <a:solidFill>
                  <a:srgbClr val="54BC9B"/>
                </a:solidFill>
              </a:rPr>
              <a:t>στον Καναδά και τις Ηνωμένες Πολιτείες.</a:t>
            </a:r>
            <a:endParaRPr lang="pt-BR" sz="3000" b="1" spc="100" dirty="0" smtClean="0">
              <a:solidFill>
                <a:srgbClr val="54BC9B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08720" y="664758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chemeClr val="bg1"/>
                </a:solidFill>
              </a:rPr>
              <a:t>Επιβολή Νόμου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7421" y="3332417"/>
            <a:ext cx="5005727" cy="279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4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8720" y="2120747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Η ιταλική εταιρεία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Selex</a:t>
            </a:r>
            <a:r>
              <a:rPr lang="el-GR" sz="3000" b="1" spc="100" dirty="0" smtClean="0">
                <a:solidFill>
                  <a:srgbClr val="54BC9B"/>
                </a:solidFill>
              </a:rPr>
              <a:t> ES έχει παράσχει στη Δημοκρατία του Κονγκό ένα μη επανδρωμένο αεροσκάφος παρακολούθησης για την </a:t>
            </a:r>
            <a:r>
              <a:rPr lang="el-GR" sz="3000" b="1" spc="100" dirty="0" smtClean="0">
                <a:solidFill>
                  <a:schemeClr val="bg1"/>
                </a:solidFill>
              </a:rPr>
              <a:t>παρακολούθηση των κινήσεων των ένοπλων ομάδων</a:t>
            </a:r>
            <a:r>
              <a:rPr lang="el-GR" sz="3000" b="1" spc="100" dirty="0" smtClean="0">
                <a:solidFill>
                  <a:srgbClr val="54BC9B"/>
                </a:solidFill>
              </a:rPr>
              <a:t> στην περιοχή και την αποτελεσματικότερη προστασία του άμαχου πληθυσμού.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08720" y="664758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chemeClr val="bg1"/>
                </a:solidFill>
              </a:rPr>
              <a:t>Επιβολή Νόμου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25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88</Words>
  <Application>Microsoft Macintosh PowerPoint</Application>
  <PresentationFormat>On-screen Show (4:3)</PresentationFormat>
  <Paragraphs>19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34</cp:revision>
  <dcterms:created xsi:type="dcterms:W3CDTF">2017-03-08T21:43:37Z</dcterms:created>
  <dcterms:modified xsi:type="dcterms:W3CDTF">2018-01-29T21:48:50Z</dcterms:modified>
</cp:coreProperties>
</file>